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668A1-F782-40FE-9BCF-825E7BB70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DC32B3-748A-4DF1-B3DA-BD7236EBD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00CDA-6ECB-4F69-A589-1F415401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93518-BF8E-4ECC-B1DF-CD2DFD859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98BF7-19EE-4E51-9E4D-3B6C7807E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102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65FE9-1DF7-40BA-89D9-29A2BF13E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CDB11-E4A0-4648-BD9D-23E8742DC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396AA-0210-48D3-ACA0-A84F4CDBD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E6E88-47C3-4557-BE9B-6F94CBC86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90707-7585-4131-98F8-84018F5D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338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E01724-B091-48D5-AA65-853565694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3ABBC-E65D-4764-94A8-51AF84E34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1DC74-4FDD-4702-85CC-06D0B43B4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ED353-AD0E-4ED7-A842-C80BE434D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E92E2-81E0-4833-9C55-7642C043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289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D9024-8EA2-4C92-A29D-0CB924E91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AEEFF-3EA6-42C2-919C-BB7DD9E2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97056-478F-44E4-A305-978E28B1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F76C1-9DDA-4720-9465-9D7D2706D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B658F-9AAD-474C-9253-FAB61F1D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842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5DEF-9B12-4CD3-BB5C-FB9C627D6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04902-40C8-4CC3-BA39-006D258B9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3339D-9B6D-46C1-A638-72B4805B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106B8-0CED-4E1A-A493-B28DED39F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A0117-6332-4A19-9689-144F212F0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422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A1E9-BBF3-404E-B78F-FD6E32F41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5C2E1-EA06-470E-849D-2B1C1D3954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EC8FA-672C-4E9C-9E93-CD5C62656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53E2D-3E9F-4380-A053-E21B635D4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D11D4-69FB-4409-B2AF-453836FD9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37536-1994-4A0C-833F-32539D9A2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57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1A23-F843-4EE5-ACC7-8CA517986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ED973-0BC5-41EF-A60B-F5D2BE683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BF046-F762-4463-8FE8-D3743D7EE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0A7172-7B4F-45CC-B41A-41448E2455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2B6A33-5B87-4792-A899-F7E140C8E8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4B0A1B-86F4-4020-8AEE-F96364667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9DBB8E-365F-440A-BBC8-A9F2E380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D60025-DB41-4DE2-8AF4-DD16B5053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407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EAB56-6216-4765-A4C1-BBEF4CDA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9E546-C272-4900-AD62-E1E67F10F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4609A-82CD-4672-9420-49B2BD0E9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9409D1-5680-49CC-801E-57340C4C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767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3D87AE-7B36-4B69-A4DE-6BB0D906D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77E39B-3C8D-453C-9CAB-1C8121888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43127-2800-44CA-AD63-6AACB5F3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7294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08221-F9A7-42A5-9902-EFC40F72F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A8D14-D7EA-4977-B9EB-30A52BD7A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9E844-E61D-4855-8B86-A23839C40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EE400-117E-4BC3-BEA0-2A90F2B0B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6F113-8D73-4C2D-9E4A-E7C02A53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6373D-77F6-45C4-8109-448CC6EFF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382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EAC2-A077-43F3-B2C9-CA91A2349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82BAE-182F-4ACE-9FCC-B436C7C5E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77AA5E-0142-492E-8705-A97B8B1F6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0A8DC-BDDC-48FE-984D-6BC020700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CABB7-28D0-4B7E-9A2D-5A76DADA0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BD1C9-E38E-4665-AF79-E1CDD170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72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A70D2D-3D13-485A-BE98-F267BC454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D3EE0-8483-47EE-AF5C-FDDDFBD6D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60300-5BBC-46E1-84A1-A9A0ECACF5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EDA5C-B376-46CB-BA16-E08D74D4709C}" type="datetimeFigureOut">
              <a:rPr lang="en-ID" smtClean="0"/>
              <a:t>14/05/2023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79117-FA02-4933-A648-4CAD59C00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E661D-5BD4-4C5D-AC5B-2FE32F3B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D28AA-438A-4751-80B4-3DDEF1CD48F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520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39BBE-201B-4D1A-98D1-729B3F99B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25BEA-4FEA-4985-A024-AA85804297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FFBA33-65BA-409C-A0BB-12300EC45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02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didi</dc:creator>
  <cp:lastModifiedBy>didi</cp:lastModifiedBy>
  <cp:revision>1</cp:revision>
  <dcterms:created xsi:type="dcterms:W3CDTF">2023-05-14T05:33:42Z</dcterms:created>
  <dcterms:modified xsi:type="dcterms:W3CDTF">2023-05-14T05:33:50Z</dcterms:modified>
</cp:coreProperties>
</file>